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58" r:id="rId3"/>
    <p:sldId id="259" r:id="rId4"/>
    <p:sldId id="260" r:id="rId5"/>
    <p:sldId id="261" r:id="rId6"/>
    <p:sldId id="265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67" d="100"/>
          <a:sy n="67" d="100"/>
        </p:scale>
        <p:origin x="9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07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8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584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71532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400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044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8194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623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0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4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3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76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055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039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413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32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50DCA-858D-40BB-AF6A-78B368B05BF5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718A6C-8FB3-4460-95F2-E7C8CE616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915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een&#10;&#10;Description generated with high confidence">
            <a:extLst>
              <a:ext uri="{FF2B5EF4-FFF2-40B4-BE49-F238E27FC236}">
                <a16:creationId xmlns:a16="http://schemas.microsoft.com/office/drawing/2014/main" id="{597BFF7E-A641-452E-8F07-56EDE00360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42" b="2"/>
          <a:stretch/>
        </p:blipFill>
        <p:spPr>
          <a:xfrm>
            <a:off x="0" y="-576"/>
            <a:ext cx="12192000" cy="68585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2D17B8-AF97-46CF-A907-862762B2C5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18" y="469071"/>
            <a:ext cx="4526107" cy="585731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60DE0D7-37FB-4D0B-A853-8A63EA8F0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7884" y="469071"/>
            <a:ext cx="6716857" cy="5857314"/>
          </a:xfrm>
        </p:spPr>
        <p:txBody>
          <a:bodyPr numCol="1">
            <a:normAutofit fontScale="47500" lnSpcReduction="20000"/>
          </a:bodyPr>
          <a:lstStyle/>
          <a:p>
            <a:r>
              <a:rPr lang="en-US" sz="6000" b="1" dirty="0"/>
              <a:t>Joe Swanson</a:t>
            </a:r>
            <a:r>
              <a:rPr lang="en-US" sz="6000" dirty="0"/>
              <a:t> – Lead Designer, Art Director</a:t>
            </a:r>
          </a:p>
          <a:p>
            <a:r>
              <a:rPr lang="en-US" sz="6000" b="1" dirty="0"/>
              <a:t>Gus Dubetz</a:t>
            </a:r>
            <a:r>
              <a:rPr lang="en-US" sz="6000" dirty="0"/>
              <a:t> – Project Manager, Level Design</a:t>
            </a:r>
          </a:p>
          <a:p>
            <a:r>
              <a:rPr lang="en-US" sz="6000" b="1" dirty="0"/>
              <a:t>Jesse Plaetz</a:t>
            </a:r>
            <a:r>
              <a:rPr lang="en-US" sz="6000" dirty="0"/>
              <a:t> – 3D Artist, UI Artist</a:t>
            </a:r>
          </a:p>
          <a:p>
            <a:r>
              <a:rPr lang="en-US" sz="6000" b="1" dirty="0"/>
              <a:t>Austin Krieger</a:t>
            </a:r>
            <a:r>
              <a:rPr lang="en-US" sz="6000" dirty="0"/>
              <a:t> – Programmer</a:t>
            </a:r>
          </a:p>
          <a:p>
            <a:r>
              <a:rPr lang="en-US" sz="6000" b="1" dirty="0"/>
              <a:t>Gabe Landwehr</a:t>
            </a:r>
            <a:r>
              <a:rPr lang="en-US" sz="6000" dirty="0"/>
              <a:t> – Programmer</a:t>
            </a:r>
          </a:p>
          <a:p>
            <a:r>
              <a:rPr lang="en-US" sz="6000" b="1" dirty="0"/>
              <a:t>Quinton Halliday</a:t>
            </a:r>
            <a:r>
              <a:rPr lang="en-US" sz="6000" dirty="0"/>
              <a:t> – Level Designer, Narrative, Utility</a:t>
            </a:r>
          </a:p>
          <a:p>
            <a:r>
              <a:rPr lang="en-US" sz="6000" b="1" dirty="0"/>
              <a:t>Dillon Johnson</a:t>
            </a:r>
            <a:r>
              <a:rPr lang="en-US" sz="6000" dirty="0"/>
              <a:t> – Level Designer, Narrative, Utility</a:t>
            </a:r>
          </a:p>
          <a:p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987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een&#10;&#10;Description generated with high confidence">
            <a:extLst>
              <a:ext uri="{FF2B5EF4-FFF2-40B4-BE49-F238E27FC236}">
                <a16:creationId xmlns:a16="http://schemas.microsoft.com/office/drawing/2014/main" id="{D92C12EB-5470-4922-9FF7-7205AC7CCE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42" b="2"/>
          <a:stretch/>
        </p:blipFill>
        <p:spPr>
          <a:xfrm>
            <a:off x="0" y="-576"/>
            <a:ext cx="12192000" cy="68585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4CCEFD-76D4-40FE-89D0-19A35CA5B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8800" b="1" dirty="0">
                <a:latin typeface="+mn-lt"/>
              </a:rPr>
              <a:t>Core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D2363-4558-4FC5-AD62-8A07126AF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051" y="1864108"/>
            <a:ext cx="10181897" cy="4473629"/>
          </a:xfrm>
        </p:spPr>
        <p:txBody>
          <a:bodyPr numCol="1"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sz="6000" dirty="0">
                <a:solidFill>
                  <a:schemeClr val="bg1"/>
                </a:solidFill>
              </a:rPr>
              <a:t>	</a:t>
            </a:r>
            <a:r>
              <a:rPr lang="en-US" sz="6000" dirty="0"/>
              <a:t>Explore a suburban town through the twisted perception of Florida Man, causing discomfort and mayhem along the way in an effort to gain infamy through wacky newspaper headlines.</a:t>
            </a:r>
          </a:p>
          <a:p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04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een&#10;&#10;Description generated with high confidence">
            <a:extLst>
              <a:ext uri="{FF2B5EF4-FFF2-40B4-BE49-F238E27FC236}">
                <a16:creationId xmlns:a16="http://schemas.microsoft.com/office/drawing/2014/main" id="{017431A8-FDE1-4DA4-8131-B5ADB39E9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04CCEFD-76D4-40FE-89D0-19A35CA5B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0" y="374978"/>
            <a:ext cx="10353761" cy="1326321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>
                <a:latin typeface="+mn-lt"/>
              </a:rPr>
              <a:t>CONCEPT ART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91" y="1940323"/>
            <a:ext cx="3617356" cy="45676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690" y="2057269"/>
            <a:ext cx="3933191" cy="34684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937" y="1935921"/>
            <a:ext cx="3048006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956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een&#10;&#10;Description generated with high confidence">
            <a:extLst>
              <a:ext uri="{FF2B5EF4-FFF2-40B4-BE49-F238E27FC236}">
                <a16:creationId xmlns:a16="http://schemas.microsoft.com/office/drawing/2014/main" id="{017431A8-FDE1-4DA4-8131-B5ADB39E9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04CCEFD-76D4-40FE-89D0-19A35CA5B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92" y="266913"/>
            <a:ext cx="11845636" cy="132632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b="1" dirty="0">
                <a:latin typeface="+mn-lt"/>
              </a:rPr>
              <a:t>Prototype models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230" y="1860137"/>
            <a:ext cx="4043171" cy="2559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3616" y="1743325"/>
            <a:ext cx="4098044" cy="27934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5295" y="3852081"/>
            <a:ext cx="3653102" cy="271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99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een&#10;&#10;Description generated with high confidence">
            <a:extLst>
              <a:ext uri="{FF2B5EF4-FFF2-40B4-BE49-F238E27FC236}">
                <a16:creationId xmlns:a16="http://schemas.microsoft.com/office/drawing/2014/main" id="{017431A8-FDE1-4DA4-8131-B5ADB39E9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04CCEFD-76D4-40FE-89D0-19A35CA5B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92" y="266913"/>
            <a:ext cx="11845636" cy="1326321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>
                <a:latin typeface="+mn-lt"/>
              </a:rPr>
              <a:t>Level Designs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480" y="1860137"/>
            <a:ext cx="5042847" cy="42881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786" y="1670857"/>
            <a:ext cx="3559077" cy="467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644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picture containing green&#10;&#10;Description generated with high confidence">
            <a:extLst>
              <a:ext uri="{FF2B5EF4-FFF2-40B4-BE49-F238E27FC236}">
                <a16:creationId xmlns:a16="http://schemas.microsoft.com/office/drawing/2014/main" id="{0065AB56-D775-4943-805A-9EB7DA3A75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F03D0A3-8952-43B3-A743-8D8B39E17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92" y="266913"/>
            <a:ext cx="11845636" cy="1326321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>
                <a:latin typeface="+mn-lt"/>
              </a:rPr>
              <a:t>White blocking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E4164D-3E9C-4F01-9DA7-130508B8D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983" y="1703883"/>
            <a:ext cx="7547642" cy="465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99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een&#10;&#10;Description generated with high confidence">
            <a:extLst>
              <a:ext uri="{FF2B5EF4-FFF2-40B4-BE49-F238E27FC236}">
                <a16:creationId xmlns:a16="http://schemas.microsoft.com/office/drawing/2014/main" id="{4DF28006-7891-46EE-A471-9D11A4DD78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4EDBEC6-FE48-4112-84E0-D9DACED10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82" y="0"/>
            <a:ext cx="11845636" cy="1326321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>
                <a:latin typeface="+mn-lt"/>
              </a:rPr>
              <a:t>Nanocon prototype</a:t>
            </a:r>
          </a:p>
        </p:txBody>
      </p:sp>
      <p:pic>
        <p:nvPicPr>
          <p:cNvPr id="7" name="Nanoconman">
            <a:hlinkClick r:id="" action="ppaction://media"/>
            <a:extLst>
              <a:ext uri="{FF2B5EF4-FFF2-40B4-BE49-F238E27FC236}">
                <a16:creationId xmlns:a16="http://schemas.microsoft.com/office/drawing/2014/main" id="{49FCE9AF-7663-43D0-B8BD-4CFFF9D788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79468" y="1745319"/>
            <a:ext cx="7633063" cy="429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64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5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picture containing green&#10;&#10;Description generated with high confidence">
            <a:extLst>
              <a:ext uri="{FF2B5EF4-FFF2-40B4-BE49-F238E27FC236}">
                <a16:creationId xmlns:a16="http://schemas.microsoft.com/office/drawing/2014/main" id="{BF738927-911E-45CA-B962-65C2A4FD4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C1C3C25-0828-4970-BACD-2545180D8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742" y="2700335"/>
            <a:ext cx="6266329" cy="1326321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>
                <a:latin typeface="+mn-lt"/>
              </a:rPr>
              <a:t>Questions?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C33B45-A96F-4B5B-9769-6EF4CDF833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18" y="469071"/>
            <a:ext cx="4526107" cy="585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626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530</TotalTime>
  <Words>64</Words>
  <Application>Microsoft Office PowerPoint</Application>
  <PresentationFormat>Widescreen</PresentationFormat>
  <Paragraphs>15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Bookman Old Style</vt:lpstr>
      <vt:lpstr>Rockwell</vt:lpstr>
      <vt:lpstr>Damask</vt:lpstr>
      <vt:lpstr>PowerPoint Presentation</vt:lpstr>
      <vt:lpstr>Core Experience</vt:lpstr>
      <vt:lpstr>CONCEPT ART</vt:lpstr>
      <vt:lpstr>Prototype models</vt:lpstr>
      <vt:lpstr>Level Designs</vt:lpstr>
      <vt:lpstr>White blocking</vt:lpstr>
      <vt:lpstr>Nanocon prototype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Florida Man</dc:title>
  <dc:creator>Halliday, Quinton</dc:creator>
  <cp:lastModifiedBy>DSU Student</cp:lastModifiedBy>
  <cp:revision>19</cp:revision>
  <dcterms:created xsi:type="dcterms:W3CDTF">2017-11-01T13:13:34Z</dcterms:created>
  <dcterms:modified xsi:type="dcterms:W3CDTF">2017-11-15T14:47:14Z</dcterms:modified>
</cp:coreProperties>
</file>

<file path=docProps/thumbnail.jpeg>
</file>